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53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354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AI/ML Agent for Predicting Kubernetes Cluster Issues - Phase 1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065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Guidewire DEVTrails University Hackathon.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Name: NULL SET.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8109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35743"/>
            <a:ext cx="81456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 (Phase 2)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18390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469112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Root Cause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80287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Correlation analysis and event logs.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5659" y="5218390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018CE1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907048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80287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Predictive scaling based on demand.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595" y="5218390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A33B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0344983" y="63073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Remediation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802874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with automated workflows.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7E1BDA-BE41-F632-88EA-75C49531ED14}"/>
              </a:ext>
            </a:extLst>
          </p:cNvPr>
          <p:cNvSpPr/>
          <p:nvPr/>
        </p:nvSpPr>
        <p:spPr>
          <a:xfrm>
            <a:off x="12858161" y="7616858"/>
            <a:ext cx="1772239" cy="612742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96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an AI/ML model. Predict issues in Kubernetes clusters.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historical and real-time metrics.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46317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Kubernetes clusters face pod crashes. Resource bottlenecks and network failures impact Guidewire.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137155-42E2-45BC-4BB7-D42A8737FCC5}"/>
              </a:ext>
            </a:extLst>
          </p:cNvPr>
          <p:cNvSpPr/>
          <p:nvPr/>
        </p:nvSpPr>
        <p:spPr>
          <a:xfrm>
            <a:off x="12858161" y="7626285"/>
            <a:ext cx="1772239" cy="612742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24313"/>
            <a:ext cx="65411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Sources and Metrics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565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6155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Kubernetes API, Prometheus, cAdvisor.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4565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69493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CPU utilization, memory usage, network I/O.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6155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Ingestion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Ingest real-time and historical data to train models.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94904"/>
            <a:ext cx="74620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Selection and Training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9989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815608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Forecasting models (e.g., ARIMA, Random Forest, LSTM).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9794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7949" y="5815608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TensorFlow, PyTorch, scikit-learn.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9599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5999" y="5815608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 weeks of historical cluster data.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BF0202-46ED-0FBB-C60B-40B58100B616}"/>
              </a:ext>
            </a:extLst>
          </p:cNvPr>
          <p:cNvSpPr/>
          <p:nvPr/>
        </p:nvSpPr>
        <p:spPr>
          <a:xfrm>
            <a:off x="12858161" y="7616858"/>
            <a:ext cx="1772239" cy="612742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873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92097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4503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Rolling window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850362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75448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Fourier transforms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208627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75448" y="51668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837724" y="60762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Techniques include rolling window statistics. Fourier transforms, trend analysis and seasonality decomposition.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Anomaly Detection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Statistical Methods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Z-score, EWMA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9200" y="44958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582269" y="2947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ML Models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82269" y="3443407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Random Forest, One-Class SVM.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30609" y="348460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582269" y="5202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Thresholds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82269" y="5698450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Dynamically adjust based on historical data and cluster behavior.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30609" y="550687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B43C9C-89D3-E652-11EF-3F915C91FAE4}"/>
              </a:ext>
            </a:extLst>
          </p:cNvPr>
          <p:cNvSpPr/>
          <p:nvPr/>
        </p:nvSpPr>
        <p:spPr>
          <a:xfrm>
            <a:off x="12858161" y="7616858"/>
            <a:ext cx="1772239" cy="612742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30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994" y="3103602"/>
            <a:ext cx="5389959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Alerting and Notification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4007168"/>
            <a:ext cx="1017151" cy="1220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4302" y="421052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34302" y="463165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Slack, PagerDuty, email.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5227796"/>
            <a:ext cx="1017151" cy="1220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4302" y="543115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Alert Levels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34302" y="585227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Warning, Critical.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6448425"/>
            <a:ext cx="1017151" cy="12206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4302" y="6651784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Customizable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34302" y="7072908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 sensitivity based on needs.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F4C8D-94B6-6C0D-06FA-3A966AB93D57}"/>
              </a:ext>
            </a:extLst>
          </p:cNvPr>
          <p:cNvSpPr/>
          <p:nvPr/>
        </p:nvSpPr>
        <p:spPr>
          <a:xfrm>
            <a:off x="12858161" y="7616858"/>
            <a:ext cx="1772239" cy="612742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74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91" y="2510195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8107" y="280368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4956929" y="2749510"/>
            <a:ext cx="10587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Alerting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77383" y="3355419"/>
            <a:ext cx="8955524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21" y="3400544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08107" y="360545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5598200" y="3639860"/>
            <a:ext cx="12413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Detection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18653" y="4245769"/>
            <a:ext cx="8314253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4290893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08107" y="44958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6239470" y="4530209"/>
            <a:ext cx="1033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59924" y="5136118"/>
            <a:ext cx="7672983" cy="15240"/>
          </a:xfrm>
          <a:prstGeom prst="roundRect">
            <a:avLst>
              <a:gd name="adj" fmla="val 2356110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79" y="5181243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07988" y="538614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1"/>
          <p:cNvSpPr/>
          <p:nvPr/>
        </p:nvSpPr>
        <p:spPr>
          <a:xfrm>
            <a:off x="6880741" y="5420558"/>
            <a:ext cx="15306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Engineering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701195" y="6026468"/>
            <a:ext cx="7031712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6071592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07988" y="627649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4"/>
          <p:cNvSpPr/>
          <p:nvPr/>
        </p:nvSpPr>
        <p:spPr>
          <a:xfrm>
            <a:off x="7522012" y="6310908"/>
            <a:ext cx="11856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Ingestion</a:t>
            </a:r>
            <a:endParaRPr lang="en-US" sz="2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33CE94-77C1-17BE-CB2D-162D398786B4}"/>
              </a:ext>
            </a:extLst>
          </p:cNvPr>
          <p:cNvSpPr/>
          <p:nvPr/>
        </p:nvSpPr>
        <p:spPr>
          <a:xfrm>
            <a:off x="12858161" y="7616858"/>
            <a:ext cx="1772239" cy="612742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67389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and Mitigation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48909" y="301883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362331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validation and cleaning.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82856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Drift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28297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Retrain models periodically.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908107" y="5972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21784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False Positives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2178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Fine-tune thresholds.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32D190-22E2-D590-20C8-401AE7C712D9}"/>
              </a:ext>
            </a:extLst>
          </p:cNvPr>
          <p:cNvSpPr/>
          <p:nvPr/>
        </p:nvSpPr>
        <p:spPr>
          <a:xfrm>
            <a:off x="12858161" y="7616858"/>
            <a:ext cx="1772239" cy="612742"/>
          </a:xfrm>
          <a:prstGeom prst="rect">
            <a:avLst/>
          </a:prstGeom>
          <a:solidFill>
            <a:srgbClr val="F3F3FF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282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Nunito Semi Bold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maanas somanathan</cp:lastModifiedBy>
  <cp:revision>2</cp:revision>
  <dcterms:created xsi:type="dcterms:W3CDTF">2025-03-23T14:36:20Z</dcterms:created>
  <dcterms:modified xsi:type="dcterms:W3CDTF">2025-03-24T04:38:47Z</dcterms:modified>
</cp:coreProperties>
</file>